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60" r:id="rId2"/>
    <p:sldId id="272" r:id="rId3"/>
    <p:sldId id="273" r:id="rId4"/>
    <p:sldId id="275" r:id="rId5"/>
    <p:sldId id="277" r:id="rId6"/>
    <p:sldId id="270" r:id="rId7"/>
    <p:sldId id="261" r:id="rId8"/>
    <p:sldId id="262" r:id="rId9"/>
    <p:sldId id="265" r:id="rId10"/>
    <p:sldId id="266" r:id="rId11"/>
    <p:sldId id="267" r:id="rId12"/>
    <p:sldId id="268" r:id="rId13"/>
    <p:sldId id="269" r:id="rId14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7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89" d="100"/>
          <a:sy n="89" d="100"/>
        </p:scale>
        <p:origin x="590" y="67"/>
      </p:cViewPr>
      <p:guideLst>
        <p:guide orient="horz" pos="4270"/>
        <p:guide pos="76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2020/10/3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011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2020/10/3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406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2020/10/3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1972310"/>
            <a:ext cx="9773920" cy="97599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881188" y="3618230"/>
            <a:ext cx="8429625" cy="2461895"/>
            <a:chOff x="1044" y="5844"/>
            <a:chExt cx="15023" cy="453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4" y="5844"/>
              <a:ext cx="7511" cy="2268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5" y="5844"/>
              <a:ext cx="7510" cy="226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4" y="8112"/>
              <a:ext cx="7511" cy="2268"/>
            </a:xfrm>
            <a:prstGeom prst="rect">
              <a:avLst/>
            </a:prstGeom>
          </p:spPr>
        </p:pic>
        <p:pic>
          <p:nvPicPr>
            <p:cNvPr id="7" name="图片 6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8555" y="8112"/>
              <a:ext cx="7512" cy="226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8705" y="1825625"/>
            <a:ext cx="7132955" cy="4351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Ablation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675" y="2638425"/>
            <a:ext cx="11236325" cy="2214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Performance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840" y="2486660"/>
            <a:ext cx="9544050" cy="3028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90403" y="2661920"/>
            <a:ext cx="32111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/>
              <a:t>Thanks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Related work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9440"/>
            <a:ext cx="10515600" cy="31191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6534785"/>
            <a:ext cx="114782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1400"/>
              <a:t>Efficient Deep Models for Monocular Road Segmentation</a:t>
            </a:r>
            <a:r>
              <a:rPr lang="en-US" sz="1400"/>
              <a:t>.</a:t>
            </a:r>
            <a:r>
              <a:rPr lang="en-US" altLang="zh-CN" sz="1400"/>
              <a:t>  IROS 2016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Related work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885950"/>
            <a:ext cx="9885045" cy="35566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148590" y="6336030"/>
            <a:ext cx="114782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/>
              <a:t>Fast LIDAR-based Road Detection Using Fully Convolutional Neural Networks</a:t>
            </a:r>
            <a:r>
              <a:rPr lang="en-US" altLang="zh-CN" sz="1400"/>
              <a:t>.  </a:t>
            </a:r>
          </a:p>
          <a:p>
            <a:pPr algn="ctr"/>
            <a:r>
              <a:rPr lang="en-US" altLang="zh-CN" sz="1400"/>
              <a:t>IEEE Intelligent Vehicles Symposium 2017. 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65810" y="4542790"/>
            <a:ext cx="20986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[-10, 10]</a:t>
            </a:r>
          </a:p>
          <a:p>
            <a:r>
              <a:rPr lang="en-US" altLang="zh-CN" sz="1200"/>
              <a:t>[6, 46]</a:t>
            </a:r>
          </a:p>
          <a:p>
            <a:r>
              <a:rPr lang="en-US" altLang="zh-CN" sz="1200"/>
              <a:t>cell=0.1 x 0.1</a:t>
            </a:r>
          </a:p>
          <a:p>
            <a:r>
              <a:rPr lang="en-US" altLang="zh-CN" sz="1200"/>
              <a:t>number of points; </a:t>
            </a:r>
          </a:p>
          <a:p>
            <a:r>
              <a:rPr lang="en-US" altLang="zh-CN" sz="1200"/>
              <a:t>reflectivity; </a:t>
            </a:r>
          </a:p>
          <a:p>
            <a:r>
              <a:rPr lang="en-US" altLang="zh-CN" sz="1200"/>
              <a:t>elevation.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Related work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-148590" y="6410325"/>
            <a:ext cx="114782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1400"/>
              <a:t>Reverse and Boundary Attention Network for Road Segmentation</a:t>
            </a:r>
            <a:r>
              <a:rPr lang="en-US" sz="1400"/>
              <a:t>.</a:t>
            </a:r>
            <a:r>
              <a:rPr lang="en-US" altLang="zh-CN" sz="1400"/>
              <a:t>  ICCVW </a:t>
            </a:r>
            <a:r>
              <a:rPr lang="en-US" altLang="zh-CN" sz="1400" smtClean="0"/>
              <a:t>2019. </a:t>
            </a:r>
            <a:endParaRPr lang="en-US" altLang="zh-CN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305" y="2167890"/>
            <a:ext cx="7238365" cy="4168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Related work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144270" y="6396335"/>
            <a:ext cx="9431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1200"/>
              <a:t>SNE-RoadSeg: Incorporating Surface Normal Information into Semantic Segmentation for Accurate Freespace Detection</a:t>
            </a:r>
            <a:r>
              <a:rPr lang="en-US" sz="1200"/>
              <a:t>.</a:t>
            </a:r>
            <a:r>
              <a:rPr lang="en-US" altLang="zh-CN" sz="1200"/>
              <a:t> ECCV 2020.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270" y="1549400"/>
            <a:ext cx="9153525" cy="4860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Motivation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/>
              <a:t>The core issue</a:t>
            </a:r>
            <a:r>
              <a:rPr lang="en-US" altLang="zh-CN"/>
              <a:t>: How to fuse image and point cloud information ?</a:t>
            </a:r>
          </a:p>
          <a:p>
            <a:r>
              <a:rPr lang="en-US" altLang="zh-CN"/>
              <a:t>LiDAR data and its extracted features </a:t>
            </a:r>
            <a:r>
              <a:rPr lang="en-US" altLang="zh-CN" b="1"/>
              <a:t>do not share the same space</a:t>
            </a:r>
            <a:r>
              <a:rPr lang="en-US" altLang="zh-CN"/>
              <a:t> with the visual data and visual features</a:t>
            </a:r>
          </a:p>
          <a:p>
            <a:r>
              <a:rPr lang="en-US" altLang="zh-CN" b="1"/>
              <a:t>Data </a:t>
            </a:r>
            <a:r>
              <a:rPr lang="en-US" altLang="zh-CN"/>
              <a:t>space adaptation; </a:t>
            </a:r>
            <a:r>
              <a:rPr lang="en-US" altLang="zh-CN" b="1"/>
              <a:t>feature </a:t>
            </a:r>
            <a:r>
              <a:rPr lang="en-US" altLang="zh-CN"/>
              <a:t>space adaptation</a:t>
            </a:r>
          </a:p>
          <a:p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Overview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65" y="1765300"/>
            <a:ext cx="10948670" cy="4950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Pipeline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705" y="2107565"/>
            <a:ext cx="10562590" cy="37592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566545" y="5449570"/>
            <a:ext cx="2211705" cy="41465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050915" y="5452110"/>
            <a:ext cx="2363470" cy="41465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Data adaptation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1381760"/>
            <a:ext cx="10386060" cy="45319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6057900"/>
            <a:ext cx="4676140" cy="5670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133</Words>
  <Application>Microsoft Office PowerPoint</Application>
  <PresentationFormat>宽屏</PresentationFormat>
  <Paragraphs>25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宋体</vt:lpstr>
      <vt:lpstr>Arial</vt:lpstr>
      <vt:lpstr>Arial Black</vt:lpstr>
      <vt:lpstr>Calibri</vt:lpstr>
      <vt:lpstr>Office 主题​​</vt:lpstr>
      <vt:lpstr>PowerPoint 演示文稿</vt:lpstr>
      <vt:lpstr>Related work</vt:lpstr>
      <vt:lpstr>Related work</vt:lpstr>
      <vt:lpstr>Related work</vt:lpstr>
      <vt:lpstr>Related work</vt:lpstr>
      <vt:lpstr>Motivation</vt:lpstr>
      <vt:lpstr>Overview</vt:lpstr>
      <vt:lpstr>Pipeline</vt:lpstr>
      <vt:lpstr>Data adaptation</vt:lpstr>
      <vt:lpstr>PowerPoint 演示文稿</vt:lpstr>
      <vt:lpstr>Ablation</vt:lpstr>
      <vt:lpstr>Performance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sgong</dc:creator>
  <cp:lastModifiedBy>Gong Shi</cp:lastModifiedBy>
  <cp:revision>211</cp:revision>
  <dcterms:created xsi:type="dcterms:W3CDTF">2020-10-03T12:51:53Z</dcterms:created>
  <dcterms:modified xsi:type="dcterms:W3CDTF">2020-10-03T14:33:39Z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2052-11.1.0.9080</vt:lpwstr>
  </property>
</Properties>
</file>